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A44A"/>
    <a:srgbClr val="00A249"/>
    <a:srgbClr val="007434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8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5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3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5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6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4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0F64-C948-4F65-BAB7-9A1FF36CB010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6BDF1-461F-41A5-8E31-328F675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36133" y="685800"/>
            <a:ext cx="8365067" cy="571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3334" y="1540933"/>
            <a:ext cx="636751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Franklin Gothic Demi" panose="020B0703020102020204" pitchFamily="34" charset="0"/>
              </a:rPr>
              <a:t>SPORTS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CONCERTS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BROADWAY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FESTIVALS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NEW MOVIES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i="1" dirty="0">
                <a:latin typeface="Franklin Gothic Demi" panose="020B0703020102020204" pitchFamily="34" charset="0"/>
              </a:rPr>
              <a:t>CRUISE SHIPS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  <a:endParaRPr lang="en-US" sz="4000" b="1" i="1" dirty="0">
              <a:latin typeface="Franklin Gothic Demi" panose="020B0703020102020204" pitchFamily="34" charset="0"/>
            </a:endParaRPr>
          </a:p>
          <a:p>
            <a:r>
              <a:rPr lang="en-US" sz="4000" b="1" dirty="0">
                <a:latin typeface="Franklin Gothic Demi" panose="020B0703020102020204" pitchFamily="34" charset="0"/>
              </a:rPr>
              <a:t>RADIO  </a:t>
            </a:r>
            <a:r>
              <a:rPr lang="en-US" sz="4000" b="1" i="1" dirty="0">
                <a:solidFill>
                  <a:srgbClr val="00A249"/>
                </a:solidFill>
                <a:latin typeface="Franklin Gothic Demi" panose="020B0703020102020204" pitchFamily="34" charset="0"/>
              </a:rPr>
              <a:t>NOT CANCELLED</a:t>
            </a:r>
          </a:p>
        </p:txBody>
      </p:sp>
    </p:spTree>
    <p:extLst>
      <p:ext uri="{BB962C8B-B14F-4D97-AF65-F5344CB8AC3E}">
        <p14:creationId xmlns:p14="http://schemas.microsoft.com/office/powerpoint/2010/main" val="364163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36133" y="685800"/>
            <a:ext cx="8365067" cy="571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3334" y="1540933"/>
            <a:ext cx="732553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Franklin Gothic Demi" panose="020B0703020102020204" pitchFamily="34" charset="0"/>
              </a:rPr>
              <a:t>CUBS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WHITE SOX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BLACKHAWKS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BULLS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MARCH MADNESS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  <a:endParaRPr lang="en-US" sz="4000" b="1" i="1" dirty="0">
              <a:latin typeface="Franklin Gothic Demi" panose="020B0703020102020204" pitchFamily="34" charset="0"/>
            </a:endParaRPr>
          </a:p>
          <a:p>
            <a:r>
              <a:rPr lang="en-US" sz="4000" b="1" dirty="0">
                <a:latin typeface="Franklin Gothic Demi" panose="020B0703020102020204" pitchFamily="34" charset="0"/>
              </a:rPr>
              <a:t>              </a:t>
            </a:r>
            <a:r>
              <a:rPr lang="en-US" sz="4000" b="1" i="1" dirty="0">
                <a:solidFill>
                  <a:srgbClr val="008000"/>
                </a:solidFill>
                <a:latin typeface="Franklin Gothic Demi" panose="020B0703020102020204" pitchFamily="34" charset="0"/>
              </a:rPr>
              <a:t>NOT CANCELLED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017" y="4602692"/>
            <a:ext cx="1339850" cy="87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9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36133" y="685800"/>
            <a:ext cx="8365067" cy="571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3334" y="1540933"/>
            <a:ext cx="732553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Franklin Gothic Demi" panose="020B0703020102020204" pitchFamily="34" charset="0"/>
              </a:rPr>
              <a:t>TIGERS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RED WINGS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PISTONS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dirty="0">
                <a:latin typeface="Franklin Gothic Demi" panose="020B0703020102020204" pitchFamily="34" charset="0"/>
              </a:rPr>
              <a:t>MARCH MADNESS  </a:t>
            </a:r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CANCELLED</a:t>
            </a:r>
          </a:p>
          <a:p>
            <a:r>
              <a:rPr lang="en-US" sz="4000" b="1" i="1" dirty="0">
                <a:solidFill>
                  <a:srgbClr val="FF0000"/>
                </a:solidFill>
                <a:latin typeface="Franklin Gothic Demi" panose="020B0703020102020204" pitchFamily="34" charset="0"/>
              </a:rPr>
              <a:t>                </a:t>
            </a:r>
            <a:r>
              <a:rPr lang="en-US" sz="4000" b="1" i="1" dirty="0">
                <a:solidFill>
                  <a:srgbClr val="008000"/>
                </a:solidFill>
                <a:latin typeface="Franklin Gothic Demi" panose="020B0703020102020204" pitchFamily="34" charset="0"/>
              </a:rPr>
              <a:t>NOT CANCELLED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39" y="4044666"/>
            <a:ext cx="1742172" cy="74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80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45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Jacobs</dc:creator>
  <cp:lastModifiedBy>Seth Resler</cp:lastModifiedBy>
  <cp:revision>25</cp:revision>
  <dcterms:created xsi:type="dcterms:W3CDTF">2020-03-14T21:34:36Z</dcterms:created>
  <dcterms:modified xsi:type="dcterms:W3CDTF">2020-03-15T23:09:32Z</dcterms:modified>
</cp:coreProperties>
</file>